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7" r:id="rId5"/>
    <p:sldId id="261" r:id="rId6"/>
    <p:sldId id="264" r:id="rId7"/>
    <p:sldId id="265" r:id="rId8"/>
    <p:sldId id="266" r:id="rId9"/>
    <p:sldId id="268" r:id="rId10"/>
    <p:sldId id="269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32"/>
            <a:ext cx="9155725" cy="68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83768" y="465313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63597" y="660995"/>
            <a:ext cx="524333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Труд на земле всегда основа, жизнь на земле венчает труд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02514" y="39330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Орденоносцы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труда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Набережно-</a:t>
            </a:r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Морквашского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сельского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поселения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881914"/>
            <a:ext cx="1905000" cy="1905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81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89654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Ванюков Петр Васильевич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5" y="4628096"/>
            <a:ext cx="5251151" cy="194680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«Знак Почёта» - 24.09.1973 г.</a:t>
            </a:r>
          </a:p>
          <a:p>
            <a:pPr algn="l"/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Медаль «За доблестный труд в Великой Отечественной войне 1941-1945гг.» - 8.01.1947г.</a:t>
            </a:r>
          </a:p>
          <a:p>
            <a:pPr algn="l"/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 «50 лет пребывания в КПСС» - 1991г.</a:t>
            </a:r>
          </a:p>
          <a:p>
            <a:pPr algn="l"/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Медаль «За доблестный труд в ознаменование 100-летия со дня рождения В.И. Ленина» - 1.04.1970г.</a:t>
            </a:r>
          </a:p>
          <a:p>
            <a:pPr algn="l"/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Юбилейная медаль «50 лет Победы в ВОВ 1941-1945гг» – 1995г.</a:t>
            </a:r>
          </a:p>
          <a:p>
            <a:pPr algn="l"/>
            <a:endParaRPr lang="ru-RU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/>
            <a:endParaRPr lang="ru-RU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068960"/>
            <a:ext cx="1911271" cy="143345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7" t="61527" r="67685" b="832"/>
          <a:stretch/>
        </p:blipFill>
        <p:spPr>
          <a:xfrm>
            <a:off x="251520" y="2186093"/>
            <a:ext cx="1728192" cy="244200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799" y="1674943"/>
            <a:ext cx="1911271" cy="129466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072" y="1675686"/>
            <a:ext cx="3461280" cy="25959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06" t="28946" r="36497" b="22839"/>
          <a:stretch/>
        </p:blipFill>
        <p:spPr>
          <a:xfrm>
            <a:off x="5034629" y="2817370"/>
            <a:ext cx="1440160" cy="14269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020045"/>
            <a:ext cx="1875241" cy="140643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32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896544" cy="11521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Шаймуллина</a:t>
            </a:r>
            <a:r>
              <a:rPr lang="ru-RU" b="1" dirty="0" smtClean="0"/>
              <a:t> </a:t>
            </a:r>
            <a:r>
              <a:rPr lang="ru-RU" b="1" dirty="0" err="1" smtClean="0"/>
              <a:t>Гульшат</a:t>
            </a:r>
            <a:r>
              <a:rPr lang="ru-RU" b="1" dirty="0" smtClean="0"/>
              <a:t> </a:t>
            </a:r>
            <a:r>
              <a:rPr lang="ru-RU" b="1" dirty="0" err="1" smtClean="0"/>
              <a:t>Гусмановна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5" y="5229200"/>
            <a:ext cx="5251151" cy="1345704"/>
          </a:xfrm>
        </p:spPr>
        <p:txBody>
          <a:bodyPr/>
          <a:lstStyle/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едаль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"В память 1000-летия Казани"</a:t>
            </a:r>
          </a:p>
          <a:p>
            <a:pPr algn="l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928" y="2155824"/>
            <a:ext cx="1800200" cy="246639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9293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3812540" y="3284823"/>
          <a:ext cx="151892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9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Тихонова Клавдия Тихоновна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Семенов Петр Семенович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Егоров Данил Егорович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47667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Медаль «Ветеран труда»</a:t>
            </a:r>
            <a:endParaRPr lang="ru-RU" sz="36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25" r="20630"/>
          <a:stretch/>
        </p:blipFill>
        <p:spPr>
          <a:xfrm>
            <a:off x="179513" y="2168860"/>
            <a:ext cx="2071480" cy="252028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99792" y="14847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1688432"/>
            <a:ext cx="5688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Тихонова Клавдия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Тихоновна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Семенов Петр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Семенович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Егоров Данил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Егорович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Захарова Прасковья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Федоровна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Федоров Андрей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Федорович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Архипова Евдокия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Максимовна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Иванова Анфиса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Яковлевна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Скрипачёва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Павловна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Плеханова Надежда Семёновна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Плеханов Александр Фёдорович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465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591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1762" y="207349"/>
            <a:ext cx="5243330" cy="103797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Григорьева</a:t>
            </a:r>
            <a:r>
              <a:rPr lang="en-US" sz="3600" b="1" dirty="0" smtClean="0"/>
              <a:t> </a:t>
            </a:r>
            <a:r>
              <a:rPr lang="ru-RU" sz="3600" b="1" dirty="0" smtClean="0"/>
              <a:t>Галина Николаевна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«Знак Почёта» 6.09.1973 г.</a:t>
            </a:r>
          </a:p>
          <a:p>
            <a:pPr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Медаль «Ветеран труда»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564904"/>
            <a:ext cx="1744895" cy="221269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467" y="5013176"/>
            <a:ext cx="2117016" cy="1587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395138"/>
            <a:ext cx="1806957" cy="135521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2921442"/>
            <a:ext cx="1785908" cy="133943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3629" y="1304569"/>
            <a:ext cx="3716742" cy="29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4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97247"/>
            <a:ext cx="5323159" cy="137036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Данилов Владимир Константинович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09121"/>
            <a:ext cx="5906584" cy="203331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Золотая медаль ВДНХ СССР 11.06.1985 г.</a:t>
            </a: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 «Победитель соцсоревнования 1974 года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21.01.1985 г.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Медаль «За трудовую доблесть»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20.06.1984 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 «Ударник одиннадцатой пятилетки»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1.03.1983 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139"/>
            <a:ext cx="1949009" cy="244243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670152"/>
            <a:ext cx="2749789" cy="206234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654690"/>
            <a:ext cx="1283522" cy="92223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769852"/>
            <a:ext cx="1283522" cy="96264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20" t="32714" r="13651" b="30900"/>
          <a:stretch/>
        </p:blipFill>
        <p:spPr>
          <a:xfrm>
            <a:off x="7452320" y="1628076"/>
            <a:ext cx="1240583" cy="156521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9" t="21192" r="63035" b="34817"/>
          <a:stretch/>
        </p:blipFill>
        <p:spPr>
          <a:xfrm>
            <a:off x="609387" y="5085184"/>
            <a:ext cx="1233273" cy="144721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930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89654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Иванова Вера Константиновна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5" y="4929040"/>
            <a:ext cx="5251151" cy="16458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Орден «Знак Почета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 - 27.08.1990 г.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Диплом «Лучший по профессии»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315185"/>
            <a:ext cx="1584176" cy="222763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59" r="15869" b="64254"/>
          <a:stretch/>
        </p:blipFill>
        <p:spPr>
          <a:xfrm>
            <a:off x="235012" y="4929040"/>
            <a:ext cx="1905224" cy="134561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053" y="1688815"/>
            <a:ext cx="1128725" cy="159614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7134" y="1687572"/>
            <a:ext cx="1739793" cy="246026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047" y="1688815"/>
            <a:ext cx="1739794" cy="246026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317" y="1688815"/>
            <a:ext cx="1740673" cy="246150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1877" y="2606589"/>
            <a:ext cx="1426340" cy="20170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5295" y="2606589"/>
            <a:ext cx="1469704" cy="207832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468" y="2582297"/>
            <a:ext cx="1464918" cy="20715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737" y="3933056"/>
            <a:ext cx="1192947" cy="89471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161" y="3950463"/>
            <a:ext cx="1169737" cy="87730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656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896544" cy="11521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Скрипачева</a:t>
            </a:r>
            <a:r>
              <a:rPr lang="ru-RU" b="1" dirty="0" smtClean="0"/>
              <a:t> Нина Павловна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5" y="4365104"/>
            <a:ext cx="5834577" cy="208823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Звание «Мастер животноводства» 2 класса – 1972 г.</a:t>
            </a:r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Медаль «Ветеран труда» - 1988 г.</a:t>
            </a:r>
          </a:p>
          <a:p>
            <a:pPr algn="l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Медаль «За доблестный труд» в ознаменование 100-летия со дня рождения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В.И.Ленина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Юбилейная медаль «50 лет Победы в ВОВ 1941-1945гг»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1995 г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algn="l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23" y="2276872"/>
            <a:ext cx="1639898" cy="263050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14" t="21290" b="13162"/>
          <a:stretch/>
        </p:blipFill>
        <p:spPr>
          <a:xfrm>
            <a:off x="251520" y="5085184"/>
            <a:ext cx="1909990" cy="120096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4644008" y="1540332"/>
            <a:ext cx="1776197" cy="266429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563512"/>
            <a:ext cx="1886588" cy="141494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5" y="1540332"/>
            <a:ext cx="2016224" cy="151216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735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89654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Никифоров Юрий Васильевич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5" y="5229200"/>
            <a:ext cx="5251151" cy="1345704"/>
          </a:xfrm>
        </p:spPr>
        <p:txBody>
          <a:bodyPr/>
          <a:lstStyle/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Медаль «За трудовую доблесть»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7804" y="2204864"/>
            <a:ext cx="3528392" cy="264629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93" t="16396" r="31515" b="4500"/>
          <a:stretch/>
        </p:blipFill>
        <p:spPr>
          <a:xfrm>
            <a:off x="6588224" y="2204863"/>
            <a:ext cx="1965217" cy="258570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2204863"/>
            <a:ext cx="2086313" cy="22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4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89654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Николаева Ирина Кузьминична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5" y="5229200"/>
            <a:ext cx="5251151" cy="1345704"/>
          </a:xfrm>
        </p:spPr>
        <p:txBody>
          <a:bodyPr/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 «За активную работу в профгруппе» - 23.06.1980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71955"/>
            <a:ext cx="1900527" cy="231408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021" y="1772815"/>
            <a:ext cx="2987668" cy="224075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57" y="5042170"/>
            <a:ext cx="1996851" cy="149763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772815"/>
            <a:ext cx="2987668" cy="224075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7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89654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Неверова Клавдия Константиновна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5" y="5229200"/>
            <a:ext cx="5251151" cy="1345704"/>
          </a:xfrm>
        </p:spPr>
        <p:txBody>
          <a:bodyPr/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Ленина 1946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362" y="1844824"/>
            <a:ext cx="2265275" cy="299695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1" t="2876" r="54027" b="52621"/>
          <a:stretch/>
        </p:blipFill>
        <p:spPr>
          <a:xfrm>
            <a:off x="251520" y="2204864"/>
            <a:ext cx="1935396" cy="316835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00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8" y="32284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89654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Чернова Ирина Александровна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5" y="4509120"/>
            <a:ext cx="5834577" cy="19442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Диплом «Лучший по профессии» - 22.02.2003 г.</a:t>
            </a: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Почётная грамота Министерства сельского хозяйства РФ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927" y="197247"/>
            <a:ext cx="1166851" cy="92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664463"/>
            <a:ext cx="1907912" cy="254388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664463"/>
            <a:ext cx="1907912" cy="254388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9522" y="1639065"/>
            <a:ext cx="1926961" cy="256928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47" y="2184397"/>
            <a:ext cx="2016224" cy="282837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44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312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Григорьева Галина Николаевна</vt:lpstr>
      <vt:lpstr>Данилов Владимир Константинович</vt:lpstr>
      <vt:lpstr>Иванова Вера Константиновна</vt:lpstr>
      <vt:lpstr>Скрипачева Нина Павловна</vt:lpstr>
      <vt:lpstr>Никифоров Юрий Васильевич</vt:lpstr>
      <vt:lpstr>Николаева Ирина Кузьминична </vt:lpstr>
      <vt:lpstr>Неверова Клавдия Константиновна</vt:lpstr>
      <vt:lpstr>Чернова Ирина Александровна</vt:lpstr>
      <vt:lpstr>Ванюков Петр Васильевич</vt:lpstr>
      <vt:lpstr>Шаймуллина Гульшат Гусмановна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Нияз</dc:creator>
  <cp:lastModifiedBy>1</cp:lastModifiedBy>
  <cp:revision>26</cp:revision>
  <dcterms:created xsi:type="dcterms:W3CDTF">2016-03-22T19:16:20Z</dcterms:created>
  <dcterms:modified xsi:type="dcterms:W3CDTF">2016-03-31T11:24:45Z</dcterms:modified>
</cp:coreProperties>
</file>